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91F31-6A15-4088-8039-CD21B93B71B8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204AC-9429-45C4-9B11-8B6A419EA26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529" y="1371600"/>
            <a:ext cx="8686471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 bij keuze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Bedrag = startbedrag + j x 1000 euro </a:t>
            </a:r>
          </a:p>
          <a:p>
            <a:pPr>
              <a:buNone/>
            </a:pPr>
            <a:r>
              <a:rPr lang="nl-NL" dirty="0" smtClean="0"/>
              <a:t>								(j=jaar)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Bedrag = 1000 + 10 jaar x 1000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 bij keuze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Bedrag = startbedrag x 2j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Bedrag = 10 euro x </a:t>
            </a:r>
            <a:r>
              <a:rPr lang="en-US" dirty="0" smtClean="0"/>
              <a:t>2</a:t>
            </a:r>
            <a:r>
              <a:rPr lang="en-US" baseline="30000" dirty="0" smtClean="0"/>
              <a:t>10</a:t>
            </a:r>
            <a:r>
              <a:rPr lang="nl-NL" dirty="0" smtClean="0"/>
              <a:t> = 10.240 euro</a:t>
            </a:r>
            <a:endParaRPr lang="en-US" dirty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10 = </a:t>
            </a:r>
            <a:r>
              <a:rPr lang="nl-NL" dirty="0" smtClean="0"/>
              <a:t>2x2x2x2x2x2x2x2x2x2</a:t>
            </a:r>
          </a:p>
          <a:p>
            <a:pPr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10 	</a:t>
            </a:r>
            <a:r>
              <a:rPr lang="nl-NL" dirty="0" smtClean="0"/>
              <a:t>Op de rekenmachine: toets ^</a:t>
            </a:r>
          </a:p>
          <a:p>
            <a:pPr>
              <a:buNone/>
            </a:pPr>
            <a:r>
              <a:rPr lang="nl-NL" dirty="0" smtClean="0"/>
              <a:t>Dus 10 x 2^10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888" y="2219325"/>
            <a:ext cx="78962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 de periode toets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Je hoeft de formule niet zelf te bedenken! 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moet je weten voor de toets?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Even oefenen: de vaardigheden </a:t>
            </a:r>
          </a:p>
          <a:p>
            <a:r>
              <a:rPr lang="nl-NL" dirty="0"/>
              <a:t>Hoofdstuk 1:	stapeldiagram af kunnen lezen</a:t>
            </a:r>
            <a:endParaRPr lang="en-US" dirty="0"/>
          </a:p>
          <a:p>
            <a:r>
              <a:rPr lang="nl-NL" dirty="0"/>
              <a:t>Hoofdstuk 2:	gemiddelde uitrekenen. De som over het sporttoernooi en de score van team B</a:t>
            </a:r>
            <a:endParaRPr lang="en-US" dirty="0"/>
          </a:p>
          <a:p>
            <a:r>
              <a:rPr lang="nl-NL" dirty="0"/>
              <a:t>Hoofdstuk 3:	De voorbeeldsom over de verhuizers</a:t>
            </a:r>
            <a:endParaRPr lang="en-US" dirty="0"/>
          </a:p>
          <a:p>
            <a:r>
              <a:rPr lang="nl-NL" dirty="0"/>
              <a:t>Hoofdstuk 4:	voorbeeldsom over bellen en </a:t>
            </a:r>
            <a:r>
              <a:rPr lang="nl-NL" dirty="0" err="1" smtClean="0"/>
              <a:t>sms-en</a:t>
            </a:r>
            <a:r>
              <a:rPr lang="nl-NL" dirty="0" smtClean="0"/>
              <a:t> </a:t>
            </a:r>
            <a:endParaRPr lang="en-US" dirty="0"/>
          </a:p>
          <a:p>
            <a:r>
              <a:rPr lang="nl-NL" dirty="0"/>
              <a:t>Hoofdstuk 5: 	De voorbeeldsom over </a:t>
            </a:r>
            <a:r>
              <a:rPr lang="nl-NL" dirty="0" smtClean="0"/>
              <a:t>parkeren</a:t>
            </a:r>
            <a:endParaRPr lang="en-US" dirty="0"/>
          </a:p>
          <a:p>
            <a:r>
              <a:rPr lang="nl-NL" dirty="0"/>
              <a:t>Hoofdstuk 6: 	De voorbeeldsom over de talentenshow</a:t>
            </a:r>
            <a:endParaRPr lang="en-US" dirty="0"/>
          </a:p>
          <a:p>
            <a:r>
              <a:rPr lang="nl-NL" dirty="0"/>
              <a:t>Hoofdstuk 7: 	De voorbeeldsom over zaalhuur</a:t>
            </a:r>
            <a:endParaRPr lang="en-US" dirty="0"/>
          </a:p>
          <a:p>
            <a:r>
              <a:rPr lang="nl-NL" dirty="0"/>
              <a:t>Hoofdstuk 8:	De voorbeeldsom over sparen voor een </a:t>
            </a:r>
            <a:r>
              <a:rPr lang="nl-NL" dirty="0" smtClean="0"/>
              <a:t>			kind</a:t>
            </a:r>
            <a:r>
              <a:rPr lang="nl-NL" dirty="0"/>
              <a:t>/ loonsverhoging</a:t>
            </a:r>
            <a:endParaRPr lang="en-US" dirty="0"/>
          </a:p>
          <a:p>
            <a:endParaRPr lang="nl-N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63</Words>
  <Application>Microsoft Office PowerPoint</Application>
  <PresentationFormat>Diavoorstelling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Dia 1</vt:lpstr>
      <vt:lpstr>Formule bij keuze 1</vt:lpstr>
      <vt:lpstr>Formule bij keuze 2</vt:lpstr>
      <vt:lpstr>Dia 4</vt:lpstr>
      <vt:lpstr>Voor de periode toets</vt:lpstr>
      <vt:lpstr>Wat moet je weten voor de toets?</vt:lpstr>
    </vt:vector>
  </TitlesOfParts>
  <Company>Family Ray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Marga</dc:creator>
  <cp:lastModifiedBy>Marga</cp:lastModifiedBy>
  <cp:revision>5</cp:revision>
  <dcterms:created xsi:type="dcterms:W3CDTF">2015-11-01T08:38:35Z</dcterms:created>
  <dcterms:modified xsi:type="dcterms:W3CDTF">2016-12-04T10:24:25Z</dcterms:modified>
</cp:coreProperties>
</file>